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4"/>
  </p:sldMasterIdLst>
  <p:notesMasterIdLst>
    <p:notesMasterId r:id="rId15"/>
  </p:notesMasterIdLst>
  <p:handoutMasterIdLst>
    <p:handoutMasterId r:id="rId16"/>
  </p:handoutMasterIdLst>
  <p:sldIdLst>
    <p:sldId id="256" r:id="rId5"/>
    <p:sldId id="459" r:id="rId6"/>
    <p:sldId id="462" r:id="rId7"/>
    <p:sldId id="461" r:id="rId8"/>
    <p:sldId id="467" r:id="rId9"/>
    <p:sldId id="468" r:id="rId10"/>
    <p:sldId id="464" r:id="rId11"/>
    <p:sldId id="463" r:id="rId12"/>
    <p:sldId id="465" r:id="rId13"/>
    <p:sldId id="466" r:id="rId14"/>
  </p:sldIdLst>
  <p:sldSz cx="12192000" cy="6858000"/>
  <p:notesSz cx="6797675" cy="987266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ris, Maarten (MOW)" initials="MG" lastIdx="1" clrIdx="0">
    <p:extLst>
      <p:ext uri="{19B8F6BF-5375-455C-9EA6-DF929625EA0E}">
        <p15:presenceInfo xmlns:p15="http://schemas.microsoft.com/office/powerpoint/2012/main" userId="Goris, Maarten (MOW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414A5A"/>
    <a:srgbClr val="9900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EA22A7-9965-455F-B33F-F78944C1CE9F}" v="1" dt="2022-06-21T14:25:10.7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35" autoAdjust="0"/>
  </p:normalViewPr>
  <p:slideViewPr>
    <p:cSldViewPr snapToGrid="0" showGuides="1">
      <p:cViewPr varScale="1">
        <p:scale>
          <a:sx n="90" d="100"/>
          <a:sy n="90" d="100"/>
        </p:scale>
        <p:origin x="576" y="54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3252" y="5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ris Maarten (MOW)" userId="07ac51a2-158a-4a61-a0ff-9e5b35e3135b" providerId="ADAL" clId="{DCEA22A7-9965-455F-B33F-F78944C1CE9F}"/>
    <pc:docChg chg="custSel addSld delSld modSld sldOrd">
      <pc:chgData name="Goris Maarten (MOW)" userId="07ac51a2-158a-4a61-a0ff-9e5b35e3135b" providerId="ADAL" clId="{DCEA22A7-9965-455F-B33F-F78944C1CE9F}" dt="2022-06-21T14:58:20.872" v="4245" actId="255"/>
      <pc:docMkLst>
        <pc:docMk/>
      </pc:docMkLst>
      <pc:sldChg chg="modSp mod">
        <pc:chgData name="Goris Maarten (MOW)" userId="07ac51a2-158a-4a61-a0ff-9e5b35e3135b" providerId="ADAL" clId="{DCEA22A7-9965-455F-B33F-F78944C1CE9F}" dt="2022-06-21T13:48:35.161" v="54" actId="14100"/>
        <pc:sldMkLst>
          <pc:docMk/>
          <pc:sldMk cId="1916288054" sldId="256"/>
        </pc:sldMkLst>
        <pc:spChg chg="mod">
          <ac:chgData name="Goris Maarten (MOW)" userId="07ac51a2-158a-4a61-a0ff-9e5b35e3135b" providerId="ADAL" clId="{DCEA22A7-9965-455F-B33F-F78944C1CE9F}" dt="2022-06-21T13:48:35.161" v="54" actId="14100"/>
          <ac:spMkLst>
            <pc:docMk/>
            <pc:sldMk cId="1916288054" sldId="256"/>
            <ac:spMk id="10" creationId="{6F543639-85C6-4EA1-9E35-D54E7F2C5CCE}"/>
          </ac:spMkLst>
        </pc:spChg>
        <pc:spChg chg="mod">
          <ac:chgData name="Goris Maarten (MOW)" userId="07ac51a2-158a-4a61-a0ff-9e5b35e3135b" providerId="ADAL" clId="{DCEA22A7-9965-455F-B33F-F78944C1CE9F}" dt="2022-06-21T13:48:26.653" v="52" actId="255"/>
          <ac:spMkLst>
            <pc:docMk/>
            <pc:sldMk cId="1916288054" sldId="256"/>
            <ac:spMk id="16" creationId="{E5ED91DB-90E3-42D9-BAA5-6FABF0957997}"/>
          </ac:spMkLst>
        </pc:spChg>
      </pc:sldChg>
      <pc:sldChg chg="delSp modSp mod">
        <pc:chgData name="Goris Maarten (MOW)" userId="07ac51a2-158a-4a61-a0ff-9e5b35e3135b" providerId="ADAL" clId="{DCEA22A7-9965-455F-B33F-F78944C1CE9F}" dt="2022-06-21T14:01:08.607" v="1145" actId="478"/>
        <pc:sldMkLst>
          <pc:docMk/>
          <pc:sldMk cId="1605028194" sldId="459"/>
        </pc:sldMkLst>
        <pc:spChg chg="mod">
          <ac:chgData name="Goris Maarten (MOW)" userId="07ac51a2-158a-4a61-a0ff-9e5b35e3135b" providerId="ADAL" clId="{DCEA22A7-9965-455F-B33F-F78944C1CE9F}" dt="2022-06-21T14:00:58.832" v="1143" actId="20577"/>
          <ac:spMkLst>
            <pc:docMk/>
            <pc:sldMk cId="1605028194" sldId="459"/>
            <ac:spMk id="2" creationId="{F8E6958C-2901-4261-8DBB-239C712336D7}"/>
          </ac:spMkLst>
        </pc:spChg>
        <pc:spChg chg="del mod">
          <ac:chgData name="Goris Maarten (MOW)" userId="07ac51a2-158a-4a61-a0ff-9e5b35e3135b" providerId="ADAL" clId="{DCEA22A7-9965-455F-B33F-F78944C1CE9F}" dt="2022-06-21T14:01:08.607" v="1145" actId="478"/>
          <ac:spMkLst>
            <pc:docMk/>
            <pc:sldMk cId="1605028194" sldId="459"/>
            <ac:spMk id="3" creationId="{12B39EA7-8E2F-454F-9B3D-0CDF36F06230}"/>
          </ac:spMkLst>
        </pc:spChg>
        <pc:spChg chg="del">
          <ac:chgData name="Goris Maarten (MOW)" userId="07ac51a2-158a-4a61-a0ff-9e5b35e3135b" providerId="ADAL" clId="{DCEA22A7-9965-455F-B33F-F78944C1CE9F}" dt="2022-06-21T13:55:29.729" v="921" actId="478"/>
          <ac:spMkLst>
            <pc:docMk/>
            <pc:sldMk cId="1605028194" sldId="459"/>
            <ac:spMk id="4" creationId="{0FDFCA7B-D3AE-9871-C047-C776C019BC83}"/>
          </ac:spMkLst>
        </pc:spChg>
      </pc:sldChg>
      <pc:sldChg chg="modSp mod">
        <pc:chgData name="Goris Maarten (MOW)" userId="07ac51a2-158a-4a61-a0ff-9e5b35e3135b" providerId="ADAL" clId="{DCEA22A7-9965-455F-B33F-F78944C1CE9F}" dt="2022-06-21T14:35:10.979" v="2289" actId="20577"/>
        <pc:sldMkLst>
          <pc:docMk/>
          <pc:sldMk cId="174919041" sldId="461"/>
        </pc:sldMkLst>
        <pc:spChg chg="mod">
          <ac:chgData name="Goris Maarten (MOW)" userId="07ac51a2-158a-4a61-a0ff-9e5b35e3135b" providerId="ADAL" clId="{DCEA22A7-9965-455F-B33F-F78944C1CE9F}" dt="2022-06-21T14:35:10.979" v="2289" actId="20577"/>
          <ac:spMkLst>
            <pc:docMk/>
            <pc:sldMk cId="174919041" sldId="461"/>
            <ac:spMk id="2" creationId="{DEE86805-F7CC-4399-8FEB-1CA2F86D1770}"/>
          </ac:spMkLst>
        </pc:spChg>
        <pc:spChg chg="mod">
          <ac:chgData name="Goris Maarten (MOW)" userId="07ac51a2-158a-4a61-a0ff-9e5b35e3135b" providerId="ADAL" clId="{DCEA22A7-9965-455F-B33F-F78944C1CE9F}" dt="2022-06-21T14:26:26.964" v="1767" actId="5793"/>
          <ac:spMkLst>
            <pc:docMk/>
            <pc:sldMk cId="174919041" sldId="461"/>
            <ac:spMk id="9" creationId="{83E14145-2BE6-693A-C4D7-A26101D13F8B}"/>
          </ac:spMkLst>
        </pc:spChg>
      </pc:sldChg>
      <pc:sldChg chg="modSp add mod">
        <pc:chgData name="Goris Maarten (MOW)" userId="07ac51a2-158a-4a61-a0ff-9e5b35e3135b" providerId="ADAL" clId="{DCEA22A7-9965-455F-B33F-F78944C1CE9F}" dt="2022-06-21T14:04:13.858" v="1396" actId="14100"/>
        <pc:sldMkLst>
          <pc:docMk/>
          <pc:sldMk cId="4233627269" sldId="462"/>
        </pc:sldMkLst>
        <pc:spChg chg="mod">
          <ac:chgData name="Goris Maarten (MOW)" userId="07ac51a2-158a-4a61-a0ff-9e5b35e3135b" providerId="ADAL" clId="{DCEA22A7-9965-455F-B33F-F78944C1CE9F}" dt="2022-06-21T14:04:13.858" v="1396" actId="14100"/>
          <ac:spMkLst>
            <pc:docMk/>
            <pc:sldMk cId="4233627269" sldId="462"/>
            <ac:spMk id="3" creationId="{12B39EA7-8E2F-454F-9B3D-0CDF36F06230}"/>
          </ac:spMkLst>
        </pc:spChg>
      </pc:sldChg>
      <pc:sldChg chg="modSp add mod ord">
        <pc:chgData name="Goris Maarten (MOW)" userId="07ac51a2-158a-4a61-a0ff-9e5b35e3135b" providerId="ADAL" clId="{DCEA22A7-9965-455F-B33F-F78944C1CE9F}" dt="2022-06-21T14:52:05.244" v="4242" actId="5793"/>
        <pc:sldMkLst>
          <pc:docMk/>
          <pc:sldMk cId="1924082828" sldId="463"/>
        </pc:sldMkLst>
        <pc:spChg chg="mod">
          <ac:chgData name="Goris Maarten (MOW)" userId="07ac51a2-158a-4a61-a0ff-9e5b35e3135b" providerId="ADAL" clId="{DCEA22A7-9965-455F-B33F-F78944C1CE9F}" dt="2022-06-21T14:46:12.316" v="3379" actId="20577"/>
          <ac:spMkLst>
            <pc:docMk/>
            <pc:sldMk cId="1924082828" sldId="463"/>
            <ac:spMk id="2" creationId="{DEE86805-F7CC-4399-8FEB-1CA2F86D1770}"/>
          </ac:spMkLst>
        </pc:spChg>
        <pc:spChg chg="mod">
          <ac:chgData name="Goris Maarten (MOW)" userId="07ac51a2-158a-4a61-a0ff-9e5b35e3135b" providerId="ADAL" clId="{DCEA22A7-9965-455F-B33F-F78944C1CE9F}" dt="2022-06-21T14:52:05.244" v="4242" actId="5793"/>
          <ac:spMkLst>
            <pc:docMk/>
            <pc:sldMk cId="1924082828" sldId="463"/>
            <ac:spMk id="9" creationId="{83E14145-2BE6-693A-C4D7-A26101D13F8B}"/>
          </ac:spMkLst>
        </pc:spChg>
      </pc:sldChg>
      <pc:sldChg chg="del">
        <pc:chgData name="Goris Maarten (MOW)" userId="07ac51a2-158a-4a61-a0ff-9e5b35e3135b" providerId="ADAL" clId="{DCEA22A7-9965-455F-B33F-F78944C1CE9F}" dt="2022-06-21T13:54:22.800" v="670" actId="47"/>
        <pc:sldMkLst>
          <pc:docMk/>
          <pc:sldMk cId="2553293089" sldId="463"/>
        </pc:sldMkLst>
      </pc:sldChg>
      <pc:sldChg chg="modSp add mod">
        <pc:chgData name="Goris Maarten (MOW)" userId="07ac51a2-158a-4a61-a0ff-9e5b35e3135b" providerId="ADAL" clId="{DCEA22A7-9965-455F-B33F-F78944C1CE9F}" dt="2022-06-21T14:57:55.620" v="4243" actId="255"/>
        <pc:sldMkLst>
          <pc:docMk/>
          <pc:sldMk cId="548200883" sldId="464"/>
        </pc:sldMkLst>
        <pc:spChg chg="mod">
          <ac:chgData name="Goris Maarten (MOW)" userId="07ac51a2-158a-4a61-a0ff-9e5b35e3135b" providerId="ADAL" clId="{DCEA22A7-9965-455F-B33F-F78944C1CE9F}" dt="2022-06-21T14:05:48.889" v="1439" actId="6549"/>
          <ac:spMkLst>
            <pc:docMk/>
            <pc:sldMk cId="548200883" sldId="464"/>
            <ac:spMk id="2" creationId="{DEE86805-F7CC-4399-8FEB-1CA2F86D1770}"/>
          </ac:spMkLst>
        </pc:spChg>
        <pc:spChg chg="mod">
          <ac:chgData name="Goris Maarten (MOW)" userId="07ac51a2-158a-4a61-a0ff-9e5b35e3135b" providerId="ADAL" clId="{DCEA22A7-9965-455F-B33F-F78944C1CE9F}" dt="2022-06-21T14:57:55.620" v="4243" actId="255"/>
          <ac:spMkLst>
            <pc:docMk/>
            <pc:sldMk cId="548200883" sldId="464"/>
            <ac:spMk id="9" creationId="{83E14145-2BE6-693A-C4D7-A26101D13F8B}"/>
          </ac:spMkLst>
        </pc:spChg>
      </pc:sldChg>
      <pc:sldChg chg="modSp add mod">
        <pc:chgData name="Goris Maarten (MOW)" userId="07ac51a2-158a-4a61-a0ff-9e5b35e3135b" providerId="ADAL" clId="{DCEA22A7-9965-455F-B33F-F78944C1CE9F}" dt="2022-06-21T14:58:12.166" v="4244" actId="255"/>
        <pc:sldMkLst>
          <pc:docMk/>
          <pc:sldMk cId="1877416876" sldId="465"/>
        </pc:sldMkLst>
        <pc:spChg chg="mod">
          <ac:chgData name="Goris Maarten (MOW)" userId="07ac51a2-158a-4a61-a0ff-9e5b35e3135b" providerId="ADAL" clId="{DCEA22A7-9965-455F-B33F-F78944C1CE9F}" dt="2022-06-21T14:07:12.792" v="1596" actId="6549"/>
          <ac:spMkLst>
            <pc:docMk/>
            <pc:sldMk cId="1877416876" sldId="465"/>
            <ac:spMk id="2" creationId="{DEE86805-F7CC-4399-8FEB-1CA2F86D1770}"/>
          </ac:spMkLst>
        </pc:spChg>
        <pc:spChg chg="mod">
          <ac:chgData name="Goris Maarten (MOW)" userId="07ac51a2-158a-4a61-a0ff-9e5b35e3135b" providerId="ADAL" clId="{DCEA22A7-9965-455F-B33F-F78944C1CE9F}" dt="2022-06-21T14:58:12.166" v="4244" actId="255"/>
          <ac:spMkLst>
            <pc:docMk/>
            <pc:sldMk cId="1877416876" sldId="465"/>
            <ac:spMk id="9" creationId="{83E14145-2BE6-693A-C4D7-A26101D13F8B}"/>
          </ac:spMkLst>
        </pc:spChg>
      </pc:sldChg>
      <pc:sldChg chg="modSp add mod">
        <pc:chgData name="Goris Maarten (MOW)" userId="07ac51a2-158a-4a61-a0ff-9e5b35e3135b" providerId="ADAL" clId="{DCEA22A7-9965-455F-B33F-F78944C1CE9F}" dt="2022-06-21T14:58:20.872" v="4245" actId="255"/>
        <pc:sldMkLst>
          <pc:docMk/>
          <pc:sldMk cId="3587261283" sldId="466"/>
        </pc:sldMkLst>
        <pc:spChg chg="mod">
          <ac:chgData name="Goris Maarten (MOW)" userId="07ac51a2-158a-4a61-a0ff-9e5b35e3135b" providerId="ADAL" clId="{DCEA22A7-9965-455F-B33F-F78944C1CE9F}" dt="2022-06-21T14:07:47.766" v="1654" actId="6549"/>
          <ac:spMkLst>
            <pc:docMk/>
            <pc:sldMk cId="3587261283" sldId="466"/>
            <ac:spMk id="2" creationId="{DEE86805-F7CC-4399-8FEB-1CA2F86D1770}"/>
          </ac:spMkLst>
        </pc:spChg>
        <pc:spChg chg="mod">
          <ac:chgData name="Goris Maarten (MOW)" userId="07ac51a2-158a-4a61-a0ff-9e5b35e3135b" providerId="ADAL" clId="{DCEA22A7-9965-455F-B33F-F78944C1CE9F}" dt="2022-06-21T14:58:20.872" v="4245" actId="255"/>
          <ac:spMkLst>
            <pc:docMk/>
            <pc:sldMk cId="3587261283" sldId="466"/>
            <ac:spMk id="9" creationId="{83E14145-2BE6-693A-C4D7-A26101D13F8B}"/>
          </ac:spMkLst>
        </pc:spChg>
      </pc:sldChg>
      <pc:sldChg chg="del">
        <pc:chgData name="Goris Maarten (MOW)" userId="07ac51a2-158a-4a61-a0ff-9e5b35e3135b" providerId="ADAL" clId="{DCEA22A7-9965-455F-B33F-F78944C1CE9F}" dt="2022-06-21T13:54:24.435" v="674" actId="47"/>
        <pc:sldMkLst>
          <pc:docMk/>
          <pc:sldMk cId="1384485534" sldId="467"/>
        </pc:sldMkLst>
      </pc:sldChg>
      <pc:sldChg chg="modSp add mod">
        <pc:chgData name="Goris Maarten (MOW)" userId="07ac51a2-158a-4a61-a0ff-9e5b35e3135b" providerId="ADAL" clId="{DCEA22A7-9965-455F-B33F-F78944C1CE9F}" dt="2022-06-21T14:43:57.988" v="3324" actId="2711"/>
        <pc:sldMkLst>
          <pc:docMk/>
          <pc:sldMk cId="4065257955" sldId="467"/>
        </pc:sldMkLst>
        <pc:spChg chg="mod">
          <ac:chgData name="Goris Maarten (MOW)" userId="07ac51a2-158a-4a61-a0ff-9e5b35e3135b" providerId="ADAL" clId="{DCEA22A7-9965-455F-B33F-F78944C1CE9F}" dt="2022-06-21T14:35:19.005" v="2293" actId="20577"/>
          <ac:spMkLst>
            <pc:docMk/>
            <pc:sldMk cId="4065257955" sldId="467"/>
            <ac:spMk id="2" creationId="{DEE86805-F7CC-4399-8FEB-1CA2F86D1770}"/>
          </ac:spMkLst>
        </pc:spChg>
        <pc:spChg chg="mod">
          <ac:chgData name="Goris Maarten (MOW)" userId="07ac51a2-158a-4a61-a0ff-9e5b35e3135b" providerId="ADAL" clId="{DCEA22A7-9965-455F-B33F-F78944C1CE9F}" dt="2022-06-21T14:43:57.988" v="3324" actId="2711"/>
          <ac:spMkLst>
            <pc:docMk/>
            <pc:sldMk cId="4065257955" sldId="467"/>
            <ac:spMk id="9" creationId="{83E14145-2BE6-693A-C4D7-A26101D13F8B}"/>
          </ac:spMkLst>
        </pc:spChg>
      </pc:sldChg>
      <pc:sldChg chg="modSp add mod">
        <pc:chgData name="Goris Maarten (MOW)" userId="07ac51a2-158a-4a61-a0ff-9e5b35e3135b" providerId="ADAL" clId="{DCEA22A7-9965-455F-B33F-F78944C1CE9F}" dt="2022-06-21T14:45:18.155" v="3331" actId="115"/>
        <pc:sldMkLst>
          <pc:docMk/>
          <pc:sldMk cId="61781772" sldId="468"/>
        </pc:sldMkLst>
        <pc:spChg chg="mod">
          <ac:chgData name="Goris Maarten (MOW)" userId="07ac51a2-158a-4a61-a0ff-9e5b35e3135b" providerId="ADAL" clId="{DCEA22A7-9965-455F-B33F-F78944C1CE9F}" dt="2022-06-21T14:35:28.402" v="2297" actId="20577"/>
          <ac:spMkLst>
            <pc:docMk/>
            <pc:sldMk cId="61781772" sldId="468"/>
            <ac:spMk id="2" creationId="{DEE86805-F7CC-4399-8FEB-1CA2F86D1770}"/>
          </ac:spMkLst>
        </pc:spChg>
        <pc:spChg chg="mod">
          <ac:chgData name="Goris Maarten (MOW)" userId="07ac51a2-158a-4a61-a0ff-9e5b35e3135b" providerId="ADAL" clId="{DCEA22A7-9965-455F-B33F-F78944C1CE9F}" dt="2022-06-21T14:45:18.155" v="3331" actId="115"/>
          <ac:spMkLst>
            <pc:docMk/>
            <pc:sldMk cId="61781772" sldId="468"/>
            <ac:spMk id="9" creationId="{83E14145-2BE6-693A-C4D7-A26101D13F8B}"/>
          </ac:spMkLst>
        </pc:spChg>
      </pc:sldChg>
      <pc:sldChg chg="del">
        <pc:chgData name="Goris Maarten (MOW)" userId="07ac51a2-158a-4a61-a0ff-9e5b35e3135b" providerId="ADAL" clId="{DCEA22A7-9965-455F-B33F-F78944C1CE9F}" dt="2022-06-21T13:54:25.106" v="675" actId="47"/>
        <pc:sldMkLst>
          <pc:docMk/>
          <pc:sldMk cId="319756702" sldId="468"/>
        </pc:sldMkLst>
      </pc:sldChg>
      <pc:sldChg chg="del">
        <pc:chgData name="Goris Maarten (MOW)" userId="07ac51a2-158a-4a61-a0ff-9e5b35e3135b" providerId="ADAL" clId="{DCEA22A7-9965-455F-B33F-F78944C1CE9F}" dt="2022-06-21T13:54:21.327" v="666" actId="47"/>
        <pc:sldMkLst>
          <pc:docMk/>
          <pc:sldMk cId="3222475358" sldId="4270"/>
        </pc:sldMkLst>
      </pc:sldChg>
      <pc:sldChg chg="del">
        <pc:chgData name="Goris Maarten (MOW)" userId="07ac51a2-158a-4a61-a0ff-9e5b35e3135b" providerId="ADAL" clId="{DCEA22A7-9965-455F-B33F-F78944C1CE9F}" dt="2022-06-21T13:54:22.399" v="669" actId="47"/>
        <pc:sldMkLst>
          <pc:docMk/>
          <pc:sldMk cId="2669504717" sldId="4271"/>
        </pc:sldMkLst>
      </pc:sldChg>
      <pc:sldChg chg="del">
        <pc:chgData name="Goris Maarten (MOW)" userId="07ac51a2-158a-4a61-a0ff-9e5b35e3135b" providerId="ADAL" clId="{DCEA22A7-9965-455F-B33F-F78944C1CE9F}" dt="2022-06-21T13:54:26.230" v="676" actId="47"/>
        <pc:sldMkLst>
          <pc:docMk/>
          <pc:sldMk cId="2610828909" sldId="4272"/>
        </pc:sldMkLst>
      </pc:sldChg>
      <pc:sldChg chg="del">
        <pc:chgData name="Goris Maarten (MOW)" userId="07ac51a2-158a-4a61-a0ff-9e5b35e3135b" providerId="ADAL" clId="{DCEA22A7-9965-455F-B33F-F78944C1CE9F}" dt="2022-06-21T13:54:20.747" v="661" actId="47"/>
        <pc:sldMkLst>
          <pc:docMk/>
          <pc:sldMk cId="877133897" sldId="4273"/>
        </pc:sldMkLst>
      </pc:sldChg>
      <pc:sldChg chg="del">
        <pc:chgData name="Goris Maarten (MOW)" userId="07ac51a2-158a-4a61-a0ff-9e5b35e3135b" providerId="ADAL" clId="{DCEA22A7-9965-455F-B33F-F78944C1CE9F}" dt="2022-06-21T13:54:20.847" v="662" actId="47"/>
        <pc:sldMkLst>
          <pc:docMk/>
          <pc:sldMk cId="4222176506" sldId="4274"/>
        </pc:sldMkLst>
      </pc:sldChg>
      <pc:sldChg chg="del">
        <pc:chgData name="Goris Maarten (MOW)" userId="07ac51a2-158a-4a61-a0ff-9e5b35e3135b" providerId="ADAL" clId="{DCEA22A7-9965-455F-B33F-F78944C1CE9F}" dt="2022-06-21T13:54:21.148" v="665" actId="47"/>
        <pc:sldMkLst>
          <pc:docMk/>
          <pc:sldMk cId="1724166425" sldId="4275"/>
        </pc:sldMkLst>
      </pc:sldChg>
      <pc:sldChg chg="del">
        <pc:chgData name="Goris Maarten (MOW)" userId="07ac51a2-158a-4a61-a0ff-9e5b35e3135b" providerId="ADAL" clId="{DCEA22A7-9965-455F-B33F-F78944C1CE9F}" dt="2022-06-21T13:54:20.948" v="663" actId="47"/>
        <pc:sldMkLst>
          <pc:docMk/>
          <pc:sldMk cId="1953190824" sldId="4276"/>
        </pc:sldMkLst>
      </pc:sldChg>
      <pc:sldChg chg="del">
        <pc:chgData name="Goris Maarten (MOW)" userId="07ac51a2-158a-4a61-a0ff-9e5b35e3135b" providerId="ADAL" clId="{DCEA22A7-9965-455F-B33F-F78944C1CE9F}" dt="2022-06-21T13:54:21.010" v="664" actId="47"/>
        <pc:sldMkLst>
          <pc:docMk/>
          <pc:sldMk cId="3934189256" sldId="4277"/>
        </pc:sldMkLst>
      </pc:sldChg>
      <pc:sldChg chg="del">
        <pc:chgData name="Goris Maarten (MOW)" userId="07ac51a2-158a-4a61-a0ff-9e5b35e3135b" providerId="ADAL" clId="{DCEA22A7-9965-455F-B33F-F78944C1CE9F}" dt="2022-06-21T13:54:21.427" v="667" actId="47"/>
        <pc:sldMkLst>
          <pc:docMk/>
          <pc:sldMk cId="3852749988" sldId="4278"/>
        </pc:sldMkLst>
      </pc:sldChg>
      <pc:sldChg chg="del">
        <pc:chgData name="Goris Maarten (MOW)" userId="07ac51a2-158a-4a61-a0ff-9e5b35e3135b" providerId="ADAL" clId="{DCEA22A7-9965-455F-B33F-F78944C1CE9F}" dt="2022-06-21T13:54:21.781" v="668" actId="47"/>
        <pc:sldMkLst>
          <pc:docMk/>
          <pc:sldMk cId="2858765443" sldId="4279"/>
        </pc:sldMkLst>
      </pc:sldChg>
      <pc:sldChg chg="del">
        <pc:chgData name="Goris Maarten (MOW)" userId="07ac51a2-158a-4a61-a0ff-9e5b35e3135b" providerId="ADAL" clId="{DCEA22A7-9965-455F-B33F-F78944C1CE9F}" dt="2022-06-21T13:54:23.170" v="671" actId="47"/>
        <pc:sldMkLst>
          <pc:docMk/>
          <pc:sldMk cId="459886907" sldId="4280"/>
        </pc:sldMkLst>
      </pc:sldChg>
      <pc:sldChg chg="del">
        <pc:chgData name="Goris Maarten (MOW)" userId="07ac51a2-158a-4a61-a0ff-9e5b35e3135b" providerId="ADAL" clId="{DCEA22A7-9965-455F-B33F-F78944C1CE9F}" dt="2022-06-21T13:54:23.586" v="672" actId="47"/>
        <pc:sldMkLst>
          <pc:docMk/>
          <pc:sldMk cId="2346604139" sldId="4281"/>
        </pc:sldMkLst>
      </pc:sldChg>
      <pc:sldChg chg="del">
        <pc:chgData name="Goris Maarten (MOW)" userId="07ac51a2-158a-4a61-a0ff-9e5b35e3135b" providerId="ADAL" clId="{DCEA22A7-9965-455F-B33F-F78944C1CE9F}" dt="2022-06-21T13:54:24.050" v="673" actId="47"/>
        <pc:sldMkLst>
          <pc:docMk/>
          <pc:sldMk cId="1513809649" sldId="4282"/>
        </pc:sldMkLst>
      </pc:sldChg>
      <pc:sldMasterChg chg="delSldLayout">
        <pc:chgData name="Goris Maarten (MOW)" userId="07ac51a2-158a-4a61-a0ff-9e5b35e3135b" providerId="ADAL" clId="{DCEA22A7-9965-455F-B33F-F78944C1CE9F}" dt="2022-06-21T13:54:22.399" v="669" actId="47"/>
        <pc:sldMasterMkLst>
          <pc:docMk/>
          <pc:sldMasterMk cId="878040723" sldId="2147483731"/>
        </pc:sldMasterMkLst>
        <pc:sldLayoutChg chg="del">
          <pc:chgData name="Goris Maarten (MOW)" userId="07ac51a2-158a-4a61-a0ff-9e5b35e3135b" providerId="ADAL" clId="{DCEA22A7-9965-455F-B33F-F78944C1CE9F}" dt="2022-06-21T13:54:22.399" v="669" actId="47"/>
          <pc:sldLayoutMkLst>
            <pc:docMk/>
            <pc:sldMasterMk cId="878040723" sldId="2147483731"/>
            <pc:sldLayoutMk cId="2202158936" sldId="214748373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0185574-054A-4FFF-AA2C-ECFB66DCB3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437451-5587-4AA9-8D7F-004E35BAB8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BF6BD-5633-42DA-902C-D072FBDDEAFE}" type="datetimeFigureOut">
              <a:rPr lang="nl-BE" smtClean="0"/>
              <a:pPr/>
              <a:t>21/06/2022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9BABA4-5B93-4036-A3F5-B649EDDD89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6C9F728-EE45-4E66-9727-3EA29C4BD7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5A467-CF58-48A0-85F7-D2D999EF74F9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0961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9FC11-2900-4D44-AC8D-ADB17288C3EC}" type="datetimeFigureOut">
              <a:rPr lang="nl-BE" smtClean="0"/>
              <a:pPr/>
              <a:t>21/06/2022</a:t>
            </a:fld>
            <a:endParaRPr lang="nl-BE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4022E-5C18-4400-985D-2F078CA96776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6550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4022E-5C18-4400-985D-2F078CA96776}" type="slidenum">
              <a:rPr lang="nl-BE" smtClean="0"/>
              <a:pPr/>
              <a:t>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78421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>
            <a:extLst>
              <a:ext uri="{FF2B5EF4-FFF2-40B4-BE49-F238E27FC236}">
                <a16:creationId xmlns:a16="http://schemas.microsoft.com/office/drawing/2014/main" id="{57535A84-EBF4-458D-A05C-DC10C6E4F2CB}"/>
              </a:ext>
            </a:extLst>
          </p:cNvPr>
          <p:cNvSpPr/>
          <p:nvPr userDrawn="1"/>
        </p:nvSpPr>
        <p:spPr>
          <a:xfrm>
            <a:off x="0" y="-19079"/>
            <a:ext cx="12188727" cy="6404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9F73C3-967A-4A4C-BB2D-829B6DF6B8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928" y="2079591"/>
            <a:ext cx="6357800" cy="860025"/>
          </a:xfrm>
        </p:spPr>
        <p:txBody>
          <a:bodyPr>
            <a:noAutofit/>
          </a:bodyPr>
          <a:lstStyle>
            <a:lvl1pPr>
              <a:defRPr sz="4100">
                <a:solidFill>
                  <a:srgbClr val="414A5A"/>
                </a:solidFill>
              </a:defRPr>
            </a:lvl1pPr>
          </a:lstStyle>
          <a:p>
            <a:r>
              <a:rPr lang="nl-BE" dirty="0"/>
              <a:t>Titel</a:t>
            </a:r>
          </a:p>
        </p:txBody>
      </p:sp>
      <p:pic>
        <p:nvPicPr>
          <p:cNvPr id="22" name="Afbeelding 21" descr="Afbeelding met gebouw, bibliotheek, stad&#10;&#10;Automatisch gegenereerde beschrijving">
            <a:extLst>
              <a:ext uri="{FF2B5EF4-FFF2-40B4-BE49-F238E27FC236}">
                <a16:creationId xmlns:a16="http://schemas.microsoft.com/office/drawing/2014/main" id="{CBA86251-126C-4B49-8AA1-49FC129F3F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3" y="-19079"/>
            <a:ext cx="4581461" cy="6877079"/>
          </a:xfrm>
          <a:prstGeom prst="rect">
            <a:avLst/>
          </a:prstGeom>
        </p:spPr>
      </p:pic>
      <p:grpSp>
        <p:nvGrpSpPr>
          <p:cNvPr id="24" name="Groep 23">
            <a:extLst>
              <a:ext uri="{FF2B5EF4-FFF2-40B4-BE49-F238E27FC236}">
                <a16:creationId xmlns:a16="http://schemas.microsoft.com/office/drawing/2014/main" id="{0C62C8A5-BD88-4B35-B14E-78F477B5382B}"/>
              </a:ext>
            </a:extLst>
          </p:cNvPr>
          <p:cNvGrpSpPr/>
          <p:nvPr userDrawn="1"/>
        </p:nvGrpSpPr>
        <p:grpSpPr>
          <a:xfrm>
            <a:off x="3175" y="6332882"/>
            <a:ext cx="12188825" cy="631265"/>
            <a:chOff x="3175" y="6332882"/>
            <a:chExt cx="12188825" cy="631265"/>
          </a:xfrm>
        </p:grpSpPr>
        <p:sp>
          <p:nvSpPr>
            <p:cNvPr id="25" name="Rectangle 6">
              <a:extLst>
                <a:ext uri="{FF2B5EF4-FFF2-40B4-BE49-F238E27FC236}">
                  <a16:creationId xmlns:a16="http://schemas.microsoft.com/office/drawing/2014/main" id="{B86D075F-5949-456F-A44E-FD64D5AA4893}"/>
                </a:ext>
              </a:extLst>
            </p:cNvPr>
            <p:cNvSpPr/>
            <p:nvPr userDrawn="1"/>
          </p:nvSpPr>
          <p:spPr>
            <a:xfrm>
              <a:off x="3175" y="6400800"/>
              <a:ext cx="12188825" cy="4572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Slide Number Placeholder 8">
              <a:extLst>
                <a:ext uri="{FF2B5EF4-FFF2-40B4-BE49-F238E27FC236}">
                  <a16:creationId xmlns:a16="http://schemas.microsoft.com/office/drawing/2014/main" id="{3A8FBE07-C6A1-466E-83B2-E2AC47B97FF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1359785" y="6446838"/>
              <a:ext cx="658044" cy="517309"/>
            </a:xfrm>
            <a:prstGeom prst="rect">
              <a:avLst/>
            </a:prstGeom>
          </p:spPr>
          <p:txBody>
            <a:bodyPr/>
            <a:lstStyle>
              <a:defPPr>
                <a:defRPr lang="nl-BE"/>
              </a:defPPr>
              <a:lvl1pPr marL="0" algn="r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3A98EE3D-8CD1-4C3F-BD1C-C98C9596463C}" type="slidenum">
                <a:rPr lang="en-US" smtClean="0">
                  <a:solidFill>
                    <a:schemeClr val="bg1"/>
                  </a:solidFill>
                </a:rPr>
                <a:pPr/>
                <a:t>‹nr.›</a:t>
              </a:fld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27" name="Afbeelding 26">
              <a:extLst>
                <a:ext uri="{FF2B5EF4-FFF2-40B4-BE49-F238E27FC236}">
                  <a16:creationId xmlns:a16="http://schemas.microsoft.com/office/drawing/2014/main" id="{97A59B20-9494-4EE9-BCFA-DAF9A3B209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277" y="6332882"/>
              <a:ext cx="1123448" cy="5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Afbeelding 27" descr="Afbeelding met tekening, bloem&#10;&#10;Automatisch gegenereerde beschrijving">
              <a:extLst>
                <a:ext uri="{FF2B5EF4-FFF2-40B4-BE49-F238E27FC236}">
                  <a16:creationId xmlns:a16="http://schemas.microsoft.com/office/drawing/2014/main" id="{FCA993FB-862D-4840-9E5B-26E5F05E37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clrChange>
                <a:clrFrom>
                  <a:srgbClr val="110F0D"/>
                </a:clrFrom>
                <a:clrTo>
                  <a:srgbClr val="110F0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66455" y="6426994"/>
              <a:ext cx="1911095" cy="407194"/>
            </a:xfrm>
            <a:prstGeom prst="rect">
              <a:avLst/>
            </a:prstGeom>
          </p:spPr>
        </p:pic>
      </p:grp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30BD9D24-BC17-4B43-A519-3767D95F05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928" y="3869123"/>
            <a:ext cx="6138857" cy="15231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i="1">
                <a:solidFill>
                  <a:srgbClr val="414A5A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2400" i="1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 err="1"/>
              <a:t>Spreker</a:t>
            </a:r>
            <a:endParaRPr lang="en-US" dirty="0"/>
          </a:p>
        </p:txBody>
      </p:sp>
      <p:pic>
        <p:nvPicPr>
          <p:cNvPr id="13" name="Afbeelding 12" descr="Afbeelding met tekst&#10;&#10;Automatisch gegenereerde beschrijving">
            <a:extLst>
              <a:ext uri="{FF2B5EF4-FFF2-40B4-BE49-F238E27FC236}">
                <a16:creationId xmlns:a16="http://schemas.microsoft.com/office/drawing/2014/main" id="{4860970F-B0B0-0E18-FF5D-F9450A4458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257" y="6410126"/>
            <a:ext cx="107979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2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864B71C-4BDB-48A3-BCBE-C5AE5365E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030" y="286604"/>
            <a:ext cx="10058400" cy="86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cxnSp>
        <p:nvCxnSpPr>
          <p:cNvPr id="16" name="Straight Connector 9">
            <a:extLst>
              <a:ext uri="{FF2B5EF4-FFF2-40B4-BE49-F238E27FC236}">
                <a16:creationId xmlns:a16="http://schemas.microsoft.com/office/drawing/2014/main" id="{0BAF1210-464E-409A-9559-9836F7139A35}"/>
              </a:ext>
            </a:extLst>
          </p:cNvPr>
          <p:cNvCxnSpPr>
            <a:cxnSpLocks/>
          </p:cNvCxnSpPr>
          <p:nvPr userDrawn="1"/>
        </p:nvCxnSpPr>
        <p:spPr>
          <a:xfrm>
            <a:off x="1097280" y="1157152"/>
            <a:ext cx="10063212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5A84479-54EE-41F7-8399-6190676090E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54100" y="1600202"/>
            <a:ext cx="10006330" cy="3868844"/>
          </a:xfrm>
          <a:prstGeom prst="rect">
            <a:avLst/>
          </a:prstGeom>
        </p:spPr>
        <p:txBody>
          <a:bodyPr/>
          <a:lstStyle>
            <a:lvl2pPr>
              <a:spcBef>
                <a:spcPts val="6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33326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312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1785A4E-BF6B-427D-B89A-CD151C0CD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030" y="286604"/>
            <a:ext cx="10058400" cy="86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cxnSp>
        <p:nvCxnSpPr>
          <p:cNvPr id="14" name="Straight Connector 9">
            <a:extLst>
              <a:ext uri="{FF2B5EF4-FFF2-40B4-BE49-F238E27FC236}">
                <a16:creationId xmlns:a16="http://schemas.microsoft.com/office/drawing/2014/main" id="{81DD547C-6F6D-4AF7-95CE-3A25FBD16760}"/>
              </a:ext>
            </a:extLst>
          </p:cNvPr>
          <p:cNvCxnSpPr>
            <a:cxnSpLocks/>
          </p:cNvCxnSpPr>
          <p:nvPr userDrawn="1"/>
        </p:nvCxnSpPr>
        <p:spPr>
          <a:xfrm>
            <a:off x="1097280" y="1157152"/>
            <a:ext cx="10063212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F7D1DF3-998B-47BA-B59A-E3065BFBD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4100" y="1600202"/>
            <a:ext cx="4843780" cy="3868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90BEFC6-E4B7-4C69-9151-C673189A4A7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16650" y="1600202"/>
            <a:ext cx="4843780" cy="3868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417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9">
            <a:extLst>
              <a:ext uri="{FF2B5EF4-FFF2-40B4-BE49-F238E27FC236}">
                <a16:creationId xmlns:a16="http://schemas.microsoft.com/office/drawing/2014/main" id="{19EF988E-DC7C-4917-932F-3DC012B60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ACDF5E44-53AC-4FE5-B4D8-FBC3494EF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58473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BEAF5F8-32A5-47CF-B324-A1B128A069F8}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688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2030" y="286604"/>
            <a:ext cx="10058400" cy="86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>
            <a:cxnSpLocks/>
          </p:cNvCxnSpPr>
          <p:nvPr/>
        </p:nvCxnSpPr>
        <p:spPr>
          <a:xfrm>
            <a:off x="1097280" y="1157152"/>
            <a:ext cx="10063212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ep 3">
            <a:extLst>
              <a:ext uri="{FF2B5EF4-FFF2-40B4-BE49-F238E27FC236}">
                <a16:creationId xmlns:a16="http://schemas.microsoft.com/office/drawing/2014/main" id="{ED70EB5B-9B76-90BE-DD54-C970360772EA}"/>
              </a:ext>
            </a:extLst>
          </p:cNvPr>
          <p:cNvGrpSpPr/>
          <p:nvPr userDrawn="1"/>
        </p:nvGrpSpPr>
        <p:grpSpPr>
          <a:xfrm>
            <a:off x="3175" y="6332882"/>
            <a:ext cx="12188825" cy="631265"/>
            <a:chOff x="3175" y="6332882"/>
            <a:chExt cx="12188825" cy="631265"/>
          </a:xfrm>
        </p:grpSpPr>
        <p:grpSp>
          <p:nvGrpSpPr>
            <p:cNvPr id="3" name="Groep 2">
              <a:extLst>
                <a:ext uri="{FF2B5EF4-FFF2-40B4-BE49-F238E27FC236}">
                  <a16:creationId xmlns:a16="http://schemas.microsoft.com/office/drawing/2014/main" id="{392588B2-F822-46B9-914F-768EF7635862}"/>
                </a:ext>
              </a:extLst>
            </p:cNvPr>
            <p:cNvGrpSpPr/>
            <p:nvPr userDrawn="1"/>
          </p:nvGrpSpPr>
          <p:grpSpPr>
            <a:xfrm>
              <a:off x="3175" y="6332882"/>
              <a:ext cx="12188825" cy="631265"/>
              <a:chOff x="3175" y="6332882"/>
              <a:chExt cx="12188825" cy="631265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16A0E3C-60E6-4F39-BC55-5F7C224E1F7C}"/>
                  </a:ext>
                </a:extLst>
              </p:cNvPr>
              <p:cNvSpPr/>
              <p:nvPr userDrawn="1"/>
            </p:nvSpPr>
            <p:spPr>
              <a:xfrm>
                <a:off x="3175" y="6400800"/>
                <a:ext cx="12188825" cy="45720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5" name="Slide Number Placeholder 8">
                <a:extLst>
                  <a:ext uri="{FF2B5EF4-FFF2-40B4-BE49-F238E27FC236}">
                    <a16:creationId xmlns:a16="http://schemas.microsoft.com/office/drawing/2014/main" id="{910E83E7-BC80-4D2A-BC92-59A2C8AB5471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1359785" y="6446838"/>
                <a:ext cx="658044" cy="517309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nl-BE"/>
                </a:defPPr>
                <a:lvl1pPr marL="0" algn="r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fld id="{3A98EE3D-8CD1-4C3F-BD1C-C98C9596463C}" type="slidenum">
                  <a:rPr lang="en-US" smtClean="0">
                    <a:solidFill>
                      <a:schemeClr val="bg1"/>
                    </a:solidFill>
                  </a:rPr>
                  <a:pPr/>
                  <a:t>‹nr.›</a:t>
                </a:fld>
                <a:endParaRPr lang="en-US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6" name="Afbeelding 15">
                <a:extLst>
                  <a:ext uri="{FF2B5EF4-FFF2-40B4-BE49-F238E27FC236}">
                    <a16:creationId xmlns:a16="http://schemas.microsoft.com/office/drawing/2014/main" id="{090DA899-0778-430F-80D3-538D4673F87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4277" y="6332882"/>
                <a:ext cx="1123448" cy="5864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" name="Afbeelding 18" descr="Afbeelding met tekening, bloem&#10;&#10;Automatisch gegenereerde beschrijving">
                <a:extLst>
                  <a:ext uri="{FF2B5EF4-FFF2-40B4-BE49-F238E27FC236}">
                    <a16:creationId xmlns:a16="http://schemas.microsoft.com/office/drawing/2014/main" id="{F209BC26-5B17-4F4E-B01B-78B727DD916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8" cstate="print">
                <a:clrChange>
                  <a:clrFrom>
                    <a:srgbClr val="110F0D"/>
                  </a:clrFrom>
                  <a:clrTo>
                    <a:srgbClr val="110F0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66455" y="6426994"/>
                <a:ext cx="1911095" cy="407194"/>
              </a:xfrm>
              <a:prstGeom prst="rect">
                <a:avLst/>
              </a:prstGeom>
            </p:spPr>
          </p:pic>
        </p:grpSp>
        <p:pic>
          <p:nvPicPr>
            <p:cNvPr id="11" name="Afbeelding 10" descr="Afbeelding met tekst&#10;&#10;Automatisch gegenereerde beschrijving">
              <a:extLst>
                <a:ext uri="{FF2B5EF4-FFF2-40B4-BE49-F238E27FC236}">
                  <a16:creationId xmlns:a16="http://schemas.microsoft.com/office/drawing/2014/main" id="{47A27B08-1F5E-83C4-6ABE-E3D986C390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2257" y="6441122"/>
              <a:ext cx="1079797" cy="4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804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1" r:id="rId2"/>
    <p:sldLayoutId id="2147483724" r:id="rId3"/>
    <p:sldLayoutId id="2147483723" r:id="rId4"/>
    <p:sldLayoutId id="2147483720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spc="-50" baseline="0">
          <a:solidFill>
            <a:srgbClr val="990033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rgbClr val="990033"/>
        </a:buClr>
        <a:buSzPct val="130000"/>
        <a:buFont typeface="Wingdings" panose="05000000000000000000" pitchFamily="2" charset="2"/>
        <a:buChar char="§"/>
        <a:defRPr sz="2000" b="1" kern="1200">
          <a:solidFill>
            <a:schemeClr val="tx1">
              <a:lumMod val="85000"/>
              <a:lumOff val="15000"/>
            </a:schemeClr>
          </a:solidFill>
          <a:latin typeface="Arial Nova" panose="020B0504020202020204" pitchFamily="34" charset="0"/>
          <a:ea typeface="+mn-ea"/>
          <a:cs typeface="+mn-cs"/>
        </a:defRPr>
      </a:lvl1pPr>
      <a:lvl2pPr marL="533400" indent="-258763" algn="l" defTabSz="914400" rtl="0" eaLnBrk="1" latinLnBrk="0" hangingPunct="1">
        <a:lnSpc>
          <a:spcPct val="100000"/>
        </a:lnSpc>
        <a:spcBef>
          <a:spcPts val="1200"/>
        </a:spcBef>
        <a:spcAft>
          <a:spcPts val="400"/>
        </a:spcAft>
        <a:buClr>
          <a:srgbClr val="414A5A"/>
        </a:buClr>
        <a:buSzPct val="110000"/>
        <a:buFont typeface="Courier New" panose="02070309020205020404" pitchFamily="49" charset="0"/>
        <a:buChar char="o"/>
        <a:defRPr sz="1800" kern="1200">
          <a:solidFill>
            <a:schemeClr val="tx1">
              <a:lumMod val="75000"/>
              <a:lumOff val="25000"/>
            </a:schemeClr>
          </a:solidFill>
          <a:latin typeface="Arial Nova" panose="020B0504020202020204" pitchFamily="34" charset="0"/>
          <a:ea typeface="+mn-ea"/>
          <a:cs typeface="+mn-cs"/>
        </a:defRPr>
      </a:lvl2pPr>
      <a:lvl3pPr marL="800100" indent="-182563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Arial Nova" panose="020B0504020202020204" pitchFamily="34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 Nova" panose="020B0504020202020204" pitchFamily="34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 Nova" panose="020B0504020202020204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peca.be/verbond-ls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Afbeelding 5" descr="Afbeelding met gebouw, bibliotheek, stad&#10;&#10;Automatisch gegenereerde beschrijving">
            <a:extLst>
              <a:ext uri="{FF2B5EF4-FFF2-40B4-BE49-F238E27FC236}">
                <a16:creationId xmlns:a16="http://schemas.microsoft.com/office/drawing/2014/main" id="{5540D5A4-19C3-49A1-BC1C-9BEE387987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3" y="-19079"/>
            <a:ext cx="12192000" cy="6399825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6F543639-85C6-4EA1-9E35-D54E7F2C5CCE}"/>
              </a:ext>
            </a:extLst>
          </p:cNvPr>
          <p:cNvSpPr/>
          <p:nvPr/>
        </p:nvSpPr>
        <p:spPr>
          <a:xfrm>
            <a:off x="643466" y="2051824"/>
            <a:ext cx="4449529" cy="3934306"/>
          </a:xfrm>
          <a:prstGeom prst="rect">
            <a:avLst/>
          </a:prstGeom>
          <a:solidFill>
            <a:srgbClr val="0D0D0D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95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239D8CC-16F4-4B2B-80F0-203C56D0D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49DF6F6A-61C1-4DA9-951C-24AEC0CC677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54277" y="2249424"/>
            <a:ext cx="3205640" cy="1880920"/>
          </a:xfrm>
        </p:spPr>
        <p:txBody>
          <a:bodyPr anchor="b">
            <a:normAutofit fontScale="90000"/>
          </a:bodyPr>
          <a:lstStyle/>
          <a:p>
            <a:br>
              <a:rPr lang="nl-BE" sz="4800" dirty="0">
                <a:solidFill>
                  <a:schemeClr val="tx1"/>
                </a:solidFill>
              </a:rPr>
            </a:br>
            <a:r>
              <a:rPr lang="nl-BE" sz="3100" dirty="0">
                <a:solidFill>
                  <a:schemeClr val="tx1"/>
                </a:solidFill>
              </a:rPr>
              <a:t>Complex project</a:t>
            </a:r>
            <a:br>
              <a:rPr lang="nl-BE" sz="4800" dirty="0">
                <a:solidFill>
                  <a:schemeClr val="tx1"/>
                </a:solidFill>
              </a:rPr>
            </a:br>
            <a:r>
              <a:rPr lang="nl-BE" sz="4800" dirty="0">
                <a:solidFill>
                  <a:schemeClr val="tx1"/>
                </a:solidFill>
              </a:rPr>
              <a:t>ECA</a:t>
            </a:r>
            <a:br>
              <a:rPr lang="nl-BE" sz="4800" dirty="0">
                <a:solidFill>
                  <a:schemeClr val="tx1"/>
                </a:solidFill>
              </a:rPr>
            </a:br>
            <a:endParaRPr lang="nl-BE" sz="4800" dirty="0">
              <a:solidFill>
                <a:schemeClr val="tx1"/>
              </a:solidFill>
            </a:endParaRPr>
          </a:p>
        </p:txBody>
      </p:sp>
      <p:sp>
        <p:nvSpPr>
          <p:cNvPr id="16" name="Ondertitel 2">
            <a:extLst>
              <a:ext uri="{FF2B5EF4-FFF2-40B4-BE49-F238E27FC236}">
                <a16:creationId xmlns:a16="http://schemas.microsoft.com/office/drawing/2014/main" id="{E5ED91DB-90E3-42D9-BAA5-6FABF095799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58610" y="4608576"/>
            <a:ext cx="3205640" cy="774186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nl-BE" sz="1800" b="0" dirty="0"/>
              <a:t>WERKGROEP ERGOED LANDSCHAP BUFFER ARCHEOLOGIE</a:t>
            </a:r>
            <a:br>
              <a:rPr lang="nl-BE" sz="1800" b="0" dirty="0"/>
            </a:br>
            <a:r>
              <a:rPr lang="nl-BE" sz="1800" b="0" dirty="0"/>
              <a:t>21 JUNI 2022</a:t>
            </a:r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B3D2644B-E9C5-47FC-94BE-E3C09A4AD6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77" y="6332882"/>
            <a:ext cx="1123448" cy="586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Afbeelding 29" descr="Afbeelding met tekening, bloem&#10;&#10;Automatisch gegenereerde beschrijving">
            <a:extLst>
              <a:ext uri="{FF2B5EF4-FFF2-40B4-BE49-F238E27FC236}">
                <a16:creationId xmlns:a16="http://schemas.microsoft.com/office/drawing/2014/main" id="{47D36435-2F9B-4596-B672-6932E0C238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110F0D"/>
              </a:clrFrom>
              <a:clrTo>
                <a:srgbClr val="110F0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6455" y="6426994"/>
            <a:ext cx="1911095" cy="407194"/>
          </a:xfrm>
          <a:prstGeom prst="rect">
            <a:avLst/>
          </a:prstGeom>
        </p:spPr>
      </p:pic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3BB7F843-A138-477A-819F-6479D48110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94" y="3630372"/>
            <a:ext cx="3763566" cy="675288"/>
          </a:xfrm>
          <a:prstGeom prst="rect">
            <a:avLst/>
          </a:prstGeom>
        </p:spPr>
      </p:pic>
      <p:pic>
        <p:nvPicPr>
          <p:cNvPr id="20" name="Afbeelding 19" descr="Afbeelding met tekst&#10;&#10;Automatisch gegenereerde beschrijving">
            <a:extLst>
              <a:ext uri="{FF2B5EF4-FFF2-40B4-BE49-F238E27FC236}">
                <a16:creationId xmlns:a16="http://schemas.microsoft.com/office/drawing/2014/main" id="{3ED5E50A-2A81-0B48-54D6-FA7A12C298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257" y="6410126"/>
            <a:ext cx="107979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88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E86805-F7CC-4399-8FEB-1CA2F86D1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nl-BE" dirty="0"/>
              <a:t>4. Onderzoeksresultaten ECA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83E14145-2BE6-693A-C4D7-A26101D13F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 dirty="0"/>
          </a:p>
          <a:p>
            <a:r>
              <a:rPr lang="nl-BE" sz="2800" dirty="0"/>
              <a:t>Charlotte Verlinden, SHIP – SWECO/Buur</a:t>
            </a:r>
          </a:p>
        </p:txBody>
      </p:sp>
    </p:spTree>
    <p:extLst>
      <p:ext uri="{BB962C8B-B14F-4D97-AF65-F5344CB8AC3E}">
        <p14:creationId xmlns:p14="http://schemas.microsoft.com/office/powerpoint/2010/main" val="3587261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6958C-2901-4261-8DBB-239C71233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Bezwaar tegen opname vergadering ? </a:t>
            </a:r>
          </a:p>
        </p:txBody>
      </p:sp>
    </p:spTree>
    <p:extLst>
      <p:ext uri="{BB962C8B-B14F-4D97-AF65-F5344CB8AC3E}">
        <p14:creationId xmlns:p14="http://schemas.microsoft.com/office/powerpoint/2010/main" val="1605028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6958C-2901-4261-8DBB-239C71233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Agenda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B39EA7-8E2F-454F-9B3D-0CDF36F06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2030" y="1281224"/>
            <a:ext cx="8079267" cy="4821863"/>
          </a:xfrm>
        </p:spPr>
        <p:txBody>
          <a:bodyPr/>
          <a:lstStyle/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l-BE" sz="1800" dirty="0">
                <a:effectLst/>
                <a:ea typeface="Times New Roman" panose="02020603050405020304" pitchFamily="18" charset="0"/>
              </a:rPr>
              <a:t>Verbond LSO: </a:t>
            </a:r>
            <a:r>
              <a:rPr lang="nl-BE" sz="1800" b="0" dirty="0">
                <a:effectLst/>
                <a:ea typeface="Times New Roman" panose="02020603050405020304" pitchFamily="18" charset="0"/>
              </a:rPr>
              <a:t>initiatieven </a:t>
            </a:r>
            <a:r>
              <a:rPr lang="nl-BE" sz="1800" b="0" dirty="0" err="1">
                <a:effectLst/>
                <a:ea typeface="Times New Roman" panose="02020603050405020304" pitchFamily="18" charset="0"/>
              </a:rPr>
              <a:t>mbt</a:t>
            </a:r>
            <a:r>
              <a:rPr lang="nl-BE" sz="1800" b="0" dirty="0">
                <a:effectLst/>
                <a:ea typeface="Times New Roman" panose="02020603050405020304" pitchFamily="18" charset="0"/>
              </a:rPr>
              <a:t> erfgoed landschap buffer (</a:t>
            </a:r>
            <a:r>
              <a:rPr lang="nl-BE" sz="1800" b="0" i="1" dirty="0">
                <a:effectLst/>
                <a:ea typeface="Times New Roman" panose="02020603050405020304" pitchFamily="18" charset="0"/>
              </a:rPr>
              <a:t>Maarten Goris, </a:t>
            </a:r>
            <a:r>
              <a:rPr lang="nl-BE" sz="1800" b="0" i="1" dirty="0" err="1">
                <a:effectLst/>
                <a:ea typeface="Times New Roman" panose="02020603050405020304" pitchFamily="18" charset="0"/>
              </a:rPr>
              <a:t>vz</a:t>
            </a:r>
            <a:r>
              <a:rPr lang="nl-BE" sz="1800" b="0" i="1" dirty="0">
                <a:effectLst/>
                <a:ea typeface="Times New Roman" panose="02020603050405020304" pitchFamily="18" charset="0"/>
              </a:rPr>
              <a:t>, 15 min</a:t>
            </a:r>
            <a:r>
              <a:rPr lang="nl-BE" sz="1800" b="0" dirty="0">
                <a:effectLst/>
                <a:ea typeface="Times New Roman" panose="02020603050405020304" pitchFamily="18" charset="0"/>
              </a:rPr>
              <a:t>) </a:t>
            </a: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l-BE" sz="1800" dirty="0">
                <a:ea typeface="Calibri" panose="020F0502020204030204" pitchFamily="34" charset="0"/>
              </a:rPr>
              <a:t>Buffer</a:t>
            </a:r>
            <a:endParaRPr lang="nl-BE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AutoNum type="alphaLcPeriod"/>
            </a:pPr>
            <a:r>
              <a:rPr lang="nl-BE" dirty="0"/>
              <a:t>Werken </a:t>
            </a:r>
            <a:r>
              <a:rPr lang="nl-BE" dirty="0" err="1"/>
              <a:t>thv</a:t>
            </a:r>
            <a:r>
              <a:rPr lang="nl-BE" dirty="0"/>
              <a:t> </a:t>
            </a:r>
            <a:r>
              <a:rPr lang="nl-BE" dirty="0" err="1"/>
              <a:t>Drijdijck</a:t>
            </a:r>
            <a:r>
              <a:rPr lang="nl-BE" dirty="0"/>
              <a:t> (</a:t>
            </a:r>
            <a:r>
              <a:rPr lang="nl-BE" i="1" dirty="0"/>
              <a:t>Vincent Briers, MOW – 15 min</a:t>
            </a:r>
            <a:r>
              <a:rPr lang="nl-BE" dirty="0"/>
              <a:t>)</a:t>
            </a:r>
          </a:p>
          <a:p>
            <a:pPr lvl="1">
              <a:buAutoNum type="alphaLcPeriod"/>
            </a:pPr>
            <a:r>
              <a:rPr lang="nl-BE" dirty="0"/>
              <a:t>Afgewerkt voorstel bufferlandschap ECA  (</a:t>
            </a:r>
            <a:r>
              <a:rPr lang="nl-BE" i="1" dirty="0"/>
              <a:t>Sven Augusteyns, SHIP - studiebureau Omgeving – 30 min</a:t>
            </a:r>
            <a:r>
              <a:rPr lang="nl-BE" dirty="0"/>
              <a:t>)</a:t>
            </a:r>
          </a:p>
          <a:p>
            <a:pPr lvl="1">
              <a:buAutoNum type="alphaLcPeriod"/>
            </a:pPr>
            <a:r>
              <a:rPr lang="nl-BE" dirty="0"/>
              <a:t>Volgende stappen (</a:t>
            </a:r>
            <a:r>
              <a:rPr lang="nl-BE" i="1" dirty="0"/>
              <a:t>5 min</a:t>
            </a:r>
            <a:r>
              <a:rPr lang="nl-BE" dirty="0"/>
              <a:t>)</a:t>
            </a:r>
          </a:p>
          <a:p>
            <a:pPr marL="342900" indent="-342900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l-BE" sz="1800" dirty="0"/>
              <a:t>Hoogspanningslijn Doelpolder </a:t>
            </a:r>
            <a:r>
              <a:rPr lang="nl-BE" sz="1800" b="0" dirty="0"/>
              <a:t>(</a:t>
            </a:r>
            <a:r>
              <a:rPr lang="nl-BE" sz="1800" b="0" i="1" dirty="0"/>
              <a:t>David Van Gindertaelen, Elia – 20 min</a:t>
            </a:r>
            <a:r>
              <a:rPr lang="nl-BE" sz="1800" b="0" dirty="0"/>
              <a:t>)</a:t>
            </a:r>
          </a:p>
          <a:p>
            <a:pPr marL="342900" indent="-342900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l-BE" sz="1800" dirty="0"/>
              <a:t>Onderzoeksresultaten ECA: </a:t>
            </a:r>
            <a:r>
              <a:rPr lang="nl-BE" sz="1800" b="0" dirty="0"/>
              <a:t>(</a:t>
            </a:r>
            <a:r>
              <a:rPr lang="nl-BE" sz="1800" b="0" i="1" dirty="0"/>
              <a:t>Charlotte Verlinden, SHIP – SWECO/Buur – 30 min</a:t>
            </a:r>
            <a:r>
              <a:rPr lang="nl-BE" sz="1800" b="0" dirty="0"/>
              <a:t>)</a:t>
            </a:r>
            <a:endParaRPr lang="nl-BE" sz="11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AutoNum type="alphaLcPeriod"/>
            </a:pPr>
            <a:r>
              <a:rPr lang="nl-BE" dirty="0"/>
              <a:t>Archeologie</a:t>
            </a:r>
          </a:p>
          <a:p>
            <a:pPr lvl="1">
              <a:buFont typeface="Courier New" panose="02070309020205020404" pitchFamily="49" charset="0"/>
              <a:buAutoNum type="alphaLcPeriod"/>
            </a:pPr>
            <a:r>
              <a:rPr lang="nl-BE" dirty="0"/>
              <a:t>Erfgoed en landschap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33627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E86805-F7CC-4399-8FEB-1CA2F86D1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nl-BE" dirty="0"/>
              <a:t>1. Verbond LSO (1)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83E14145-2BE6-693A-C4D7-A26101D13F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b="0" dirty="0"/>
              <a:t>“Verbond voor de toekomst en leefbaarheid van het ommeland van de haven van Antwerpen, de polders op Linkerscheldeoever” (20 april 2022)</a:t>
            </a:r>
          </a:p>
          <a:p>
            <a:endParaRPr lang="nl-BE" dirty="0"/>
          </a:p>
          <a:p>
            <a:r>
              <a:rPr lang="nl-BE" b="0" dirty="0"/>
              <a:t>Link documenten: </a:t>
            </a:r>
            <a:r>
              <a:rPr lang="nl-BE" b="0" dirty="0">
                <a:hlinkClick r:id="rId2"/>
              </a:rPr>
              <a:t>https://www.cpeca.be/verbond-lso</a:t>
            </a:r>
            <a:r>
              <a:rPr lang="nl-BE" b="0" dirty="0"/>
              <a:t> </a:t>
            </a:r>
          </a:p>
          <a:p>
            <a:pPr marL="0" indent="0">
              <a:buNone/>
            </a:pPr>
            <a:endParaRPr lang="nl-BE" b="0" dirty="0"/>
          </a:p>
          <a:p>
            <a:r>
              <a:rPr lang="nl-BE" b="0" dirty="0"/>
              <a:t>Gaat een stuk ruimer dan ECA, maar ECA schrijft zich in Verbond in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4919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E86805-F7CC-4399-8FEB-1CA2F86D1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nl-BE" dirty="0"/>
              <a:t>1. Verbond LSO (2)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83E14145-2BE6-693A-C4D7-A26101D13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4100" y="1600201"/>
            <a:ext cx="10006330" cy="4556049"/>
          </a:xfrm>
        </p:spPr>
        <p:txBody>
          <a:bodyPr/>
          <a:lstStyle/>
          <a:p>
            <a:r>
              <a:rPr lang="nl-NL" b="0" dirty="0"/>
              <a:t>Algemeen: “landschap en erfgoed in Doel en omliggende polders te waarderen” </a:t>
            </a:r>
            <a:endParaRPr lang="nl-BE" dirty="0"/>
          </a:p>
          <a:p>
            <a:pPr algn="l"/>
            <a:r>
              <a:rPr lang="nl-NL" sz="1800" b="0" i="0" u="sng" strike="noStrike" baseline="0" dirty="0" err="1"/>
              <a:t>Zoetenberm</a:t>
            </a:r>
            <a:r>
              <a:rPr lang="nl-NL" sz="1800" b="0" i="0" u="none" strike="noStrike" baseline="0" dirty="0"/>
              <a:t> als oude zeedijk met beplanting in ere te herstellen</a:t>
            </a:r>
            <a:endParaRPr lang="nl-BE" b="0" dirty="0"/>
          </a:p>
          <a:p>
            <a:pPr algn="l"/>
            <a:r>
              <a:rPr lang="nl-NL" sz="1800" b="0" i="0" u="none" strike="noStrike" baseline="0" dirty="0"/>
              <a:t>Het erfgoed (bouwkundig en ander) in </a:t>
            </a:r>
            <a:r>
              <a:rPr lang="nl-NL" sz="1800" b="0" i="0" u="sng" strike="noStrike" baseline="0" dirty="0"/>
              <a:t>Doel</a:t>
            </a:r>
            <a:r>
              <a:rPr lang="nl-NL" sz="1800" b="0" i="0" u="none" strike="noStrike" baseline="0" dirty="0"/>
              <a:t> geeft een identiteit aan het dorp en vormt een belangrijk element in het toekomstperspectief voor het dorp. Partijen schatten dat ten minste als volgt naar waarde:</a:t>
            </a:r>
          </a:p>
          <a:p>
            <a:pPr lvl="1"/>
            <a:r>
              <a:rPr lang="nl-NL" dirty="0"/>
              <a:t>Hooghuis en molen in situ restaureren</a:t>
            </a:r>
          </a:p>
          <a:p>
            <a:pPr lvl="1"/>
            <a:r>
              <a:rPr lang="nl-NL" b="0" dirty="0"/>
              <a:t>Ander erfgoed (kerk, pastorie, klooster, oud gemeentehuis,…) als drager voor toekomst Doel + investeringen</a:t>
            </a:r>
          </a:p>
          <a:p>
            <a:pPr lvl="1"/>
            <a:r>
              <a:rPr lang="nl-NL" dirty="0"/>
              <a:t>….</a:t>
            </a:r>
            <a:endParaRPr lang="nl-BE" sz="2000" dirty="0"/>
          </a:p>
          <a:p>
            <a:pPr lvl="1"/>
            <a:r>
              <a:rPr lang="nl-NL" sz="1800" b="0" i="0" u="none" strike="noStrike" baseline="0" dirty="0"/>
              <a:t>Doel niet als geïsoleerd dorp, wel als onderdeel van de polders, waarvan de erfgoed- en</a:t>
            </a:r>
          </a:p>
          <a:p>
            <a:pPr marL="0" indent="0" algn="l">
              <a:buNone/>
            </a:pPr>
            <a:r>
              <a:rPr lang="nl-BE" sz="1800" b="0" i="0" u="none" strike="noStrike" baseline="0" dirty="0"/>
              <a:t>	landschapswaarden nauw samenhangen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65257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E86805-F7CC-4399-8FEB-1CA2F86D1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nl-BE" dirty="0"/>
              <a:t>1. Verbond LSO (3)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83E14145-2BE6-693A-C4D7-A26101D13F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/>
            <a:r>
              <a:rPr lang="nl-NL" sz="1800" b="0" i="0" u="none" strike="noStrike" baseline="0" dirty="0"/>
              <a:t>Een geïntegreerd erfgoedbeleid voor de polders op LSO, </a:t>
            </a:r>
            <a:r>
              <a:rPr lang="nl-NL" sz="1800" b="0" i="0" u="none" strike="noStrike" baseline="0" dirty="0" err="1"/>
              <a:t>obv</a:t>
            </a:r>
            <a:r>
              <a:rPr lang="nl-NL" sz="1800" b="0" i="0" u="none" strike="noStrike" baseline="0" dirty="0"/>
              <a:t> “</a:t>
            </a:r>
            <a:r>
              <a:rPr lang="nl-NL" sz="1800" b="0" i="0" u="sng" strike="noStrike" baseline="0" dirty="0" err="1"/>
              <a:t>onroerenderfgoedrichtplan</a:t>
            </a:r>
            <a:r>
              <a:rPr lang="nl-NL" sz="1800" b="0" i="0" u="none" strike="noStrike" baseline="0" dirty="0"/>
              <a:t>”</a:t>
            </a:r>
          </a:p>
          <a:p>
            <a:pPr lvl="1"/>
            <a:r>
              <a:rPr lang="nl-NL" sz="1600" b="0" dirty="0"/>
              <a:t>Initiatief</a:t>
            </a:r>
            <a:r>
              <a:rPr lang="nl-NL" sz="1600" b="0" i="0" u="none" strike="noStrike" baseline="0" dirty="0"/>
              <a:t> door </a:t>
            </a:r>
            <a:r>
              <a:rPr lang="nl-NL" sz="1600" b="0" i="0" u="none" strike="noStrike" baseline="0" dirty="0" err="1"/>
              <a:t>Erfpunt</a:t>
            </a:r>
            <a:r>
              <a:rPr lang="nl-NL" sz="1600" b="0" i="0" u="none" strike="noStrike" baseline="0" dirty="0"/>
              <a:t>, </a:t>
            </a:r>
            <a:r>
              <a:rPr lang="nl-NL" sz="1600" b="0" i="0" u="none" strike="noStrike" baseline="0" dirty="0" err="1"/>
              <a:t>Herita</a:t>
            </a:r>
            <a:r>
              <a:rPr lang="nl-NL" sz="1600" b="0" i="0" u="none" strike="noStrike" baseline="0" dirty="0"/>
              <a:t>, het agentschap Onroerend Erfgoed en/of Beveren, </a:t>
            </a:r>
            <a:r>
              <a:rPr lang="nl-NL" sz="1600" b="0" i="0" u="none" strike="noStrike" baseline="0" dirty="0" err="1"/>
              <a:t>ism</a:t>
            </a:r>
            <a:r>
              <a:rPr lang="nl-NL" sz="1600" b="0" i="0" u="none" strike="noStrike" baseline="0" dirty="0"/>
              <a:t> anderen</a:t>
            </a:r>
          </a:p>
          <a:p>
            <a:pPr marL="274637" lvl="1" indent="0">
              <a:buNone/>
            </a:pPr>
            <a:r>
              <a:rPr lang="nl-NL" sz="1600" b="0" i="0" u="none" strike="noStrike" baseline="0" dirty="0"/>
              <a:t> </a:t>
            </a:r>
            <a:endParaRPr lang="nl-NL" b="0" dirty="0"/>
          </a:p>
          <a:p>
            <a:pPr algn="l"/>
            <a:r>
              <a:rPr lang="nl-NL" sz="1800" b="0" i="0" u="none" strike="noStrike" baseline="0" dirty="0"/>
              <a:t>“</a:t>
            </a:r>
            <a:r>
              <a:rPr lang="nl-NL" sz="1800" b="0" i="0" u="sng" strike="noStrike" baseline="0" dirty="0"/>
              <a:t>Als er voor landschap of erfgoed relevante impact verwacht wordt</a:t>
            </a:r>
            <a:r>
              <a:rPr lang="nl-NL" sz="1800" b="0" i="0" u="none" strike="noStrike" baseline="0" dirty="0"/>
              <a:t>, zullen partijen in eerste instantie het </a:t>
            </a:r>
            <a:r>
              <a:rPr lang="nl-NL" sz="1800" b="0" i="0" u="sng" strike="noStrike" baseline="0" dirty="0"/>
              <a:t>erfgoed toch zoveel mogelijk behouden</a:t>
            </a:r>
            <a:r>
              <a:rPr lang="nl-NL" sz="1800" b="0" i="0" u="none" strike="noStrike" baseline="0" dirty="0"/>
              <a:t>. In elk geval zullen de initiatiefnemers van ECA en mogelijke andere projecten van haven- of natuurontwikkeling hier proactief over </a:t>
            </a:r>
            <a:r>
              <a:rPr lang="nl-NL" sz="1800" b="0" i="0" u="sng" strike="noStrike" baseline="0" dirty="0"/>
              <a:t>overleggen met erfgoedexperts </a:t>
            </a:r>
            <a:r>
              <a:rPr lang="nl-NL" sz="1800" b="0" i="0" u="none" strike="noStrike" baseline="0" dirty="0"/>
              <a:t>(bv </a:t>
            </a:r>
            <a:r>
              <a:rPr lang="nl-NL" sz="1800" b="0" i="0" u="none" strike="noStrike" baseline="0" dirty="0" err="1"/>
              <a:t>Herita</a:t>
            </a:r>
            <a:r>
              <a:rPr lang="nl-NL" sz="1800" b="0" i="0" u="none" strike="noStrike" baseline="0" dirty="0"/>
              <a:t> of </a:t>
            </a:r>
            <a:r>
              <a:rPr lang="nl-NL" sz="1800" b="0" i="0" u="none" strike="noStrike" baseline="0" dirty="0" err="1"/>
              <a:t>Erfpunt</a:t>
            </a:r>
            <a:r>
              <a:rPr lang="nl-NL" sz="1800" b="0" i="0" u="none" strike="noStrike" baseline="0" dirty="0"/>
              <a:t> Waasland) en de partijen die begaan zijn met landschap en erfgoed in de </a:t>
            </a:r>
            <a:r>
              <a:rPr lang="nl-BE" sz="1800" b="0" i="0" u="none" strike="noStrike" baseline="0" dirty="0"/>
              <a:t>regio.”</a:t>
            </a:r>
          </a:p>
          <a:p>
            <a:pPr algn="l"/>
            <a:r>
              <a:rPr lang="nl-BE" sz="1800" b="0" dirty="0"/>
              <a:t>Principieel akkoord met bovengrondse verplaatsing </a:t>
            </a:r>
            <a:r>
              <a:rPr lang="nl-BE" sz="1800" b="0" u="sng" dirty="0"/>
              <a:t>hoogspanningslijnen</a:t>
            </a:r>
            <a:r>
              <a:rPr lang="nl-BE" sz="1800" b="0" dirty="0"/>
              <a:t> Doelpolder</a:t>
            </a:r>
          </a:p>
          <a:p>
            <a:pPr algn="l"/>
            <a:r>
              <a:rPr lang="nl-BE" sz="1800" b="0" u="sng" dirty="0"/>
              <a:t>Bufferdijken </a:t>
            </a:r>
            <a:r>
              <a:rPr lang="nl-BE" sz="1800" b="0" dirty="0"/>
              <a:t>blijven binnen projectgebied ECA + bomen/planten + inschakeling in recreatie</a:t>
            </a:r>
            <a:endParaRPr lang="nl-BE" b="0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1781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E86805-F7CC-4399-8FEB-1CA2F86D1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nl-BE" dirty="0"/>
              <a:t>2. Buffer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83E14145-2BE6-693A-C4D7-A26101D13F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AutoNum type="alphaLcParenR"/>
            </a:pPr>
            <a:r>
              <a:rPr lang="nl-BE" sz="2800" dirty="0"/>
              <a:t>Werken </a:t>
            </a:r>
            <a:r>
              <a:rPr lang="nl-BE" sz="2800" dirty="0" err="1"/>
              <a:t>thv</a:t>
            </a:r>
            <a:r>
              <a:rPr lang="nl-BE" sz="2800" dirty="0"/>
              <a:t> </a:t>
            </a:r>
            <a:r>
              <a:rPr lang="nl-BE" sz="2800" dirty="0" err="1"/>
              <a:t>Drijdijck</a:t>
            </a:r>
            <a:r>
              <a:rPr lang="nl-BE" sz="2800" dirty="0"/>
              <a:t> (Vincent Briers)</a:t>
            </a:r>
          </a:p>
          <a:p>
            <a:pPr marL="457200" indent="-457200">
              <a:buAutoNum type="alphaLcParenR"/>
            </a:pPr>
            <a:r>
              <a:rPr lang="nl-BE" sz="2800" dirty="0"/>
              <a:t>Afgewerkt voorstel bufferlandschap (Sven Augusteyns)</a:t>
            </a:r>
          </a:p>
          <a:p>
            <a:pPr marL="457200" indent="-457200">
              <a:buAutoNum type="alphaLcParenR"/>
            </a:pPr>
            <a:r>
              <a:rPr lang="nl-BE" sz="2800" dirty="0"/>
              <a:t>Volgende stappen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8200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E86805-F7CC-4399-8FEB-1CA2F86D1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nl-BE" dirty="0"/>
              <a:t>2 c) Buffer – volgende stappen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83E14145-2BE6-693A-C4D7-A26101D13F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nl-BE" sz="1800" b="0" dirty="0">
                <a:effectLst/>
                <a:ea typeface="Times New Roman" panose="02020603050405020304" pitchFamily="18" charset="0"/>
              </a:rPr>
              <a:t>(</a:t>
            </a:r>
            <a:r>
              <a:rPr lang="nl-BE" sz="1800" b="0" dirty="0" err="1">
                <a:effectLst/>
                <a:ea typeface="Times New Roman" panose="02020603050405020304" pitchFamily="18" charset="0"/>
              </a:rPr>
              <a:t>Drijdijck</a:t>
            </a:r>
            <a:r>
              <a:rPr lang="nl-BE" sz="1800" b="0" dirty="0">
                <a:effectLst/>
                <a:ea typeface="Times New Roman" panose="02020603050405020304" pitchFamily="18" charset="0"/>
              </a:rPr>
              <a:t> – werken)</a:t>
            </a: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nl-BE" sz="1800" b="0" dirty="0">
                <a:effectLst/>
                <a:ea typeface="Times New Roman" panose="02020603050405020304" pitchFamily="18" charset="0"/>
              </a:rPr>
              <a:t>Eventuele proefopstelling aanleg dijk</a:t>
            </a:r>
            <a:endParaRPr lang="nl-BE" sz="1800" b="0" dirty="0"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nl-BE" sz="1800" b="0" dirty="0">
                <a:effectLst/>
                <a:ea typeface="Times New Roman" panose="02020603050405020304" pitchFamily="18" charset="0"/>
              </a:rPr>
              <a:t>Aanpassing / aanleg bufferdijken onderdeel van ECA, deels via Westelijke Ontsluiting Waaslandhaven en deels via Containercluster LSO – dus precieze timing  nog niet duidelijk</a:t>
            </a:r>
            <a:endParaRPr lang="nl-BE" sz="1800" b="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nl-BE" sz="1800" b="0" dirty="0">
                <a:effectLst/>
                <a:ea typeface="Times New Roman" panose="02020603050405020304" pitchFamily="18" charset="0"/>
              </a:rPr>
              <a:t>Vermoedelijk ca 10 jaar voor buffer helemaal gerealiseerd is</a:t>
            </a:r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24082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E86805-F7CC-4399-8FEB-1CA2F86D1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nl-BE" dirty="0"/>
              <a:t>3. Hoogspanning in Doelpolder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83E14145-2BE6-693A-C4D7-A26101D13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2030" y="1494578"/>
            <a:ext cx="10006330" cy="3868844"/>
          </a:xfrm>
        </p:spPr>
        <p:txBody>
          <a:bodyPr/>
          <a:lstStyle/>
          <a:p>
            <a:endParaRPr lang="nl-BE" dirty="0"/>
          </a:p>
          <a:p>
            <a:r>
              <a:rPr lang="nl-BE" sz="2400" dirty="0"/>
              <a:t>David Van Gindertaelen, Elia</a:t>
            </a:r>
          </a:p>
        </p:txBody>
      </p:sp>
    </p:spTree>
    <p:extLst>
      <p:ext uri="{BB962C8B-B14F-4D97-AF65-F5344CB8AC3E}">
        <p14:creationId xmlns:p14="http://schemas.microsoft.com/office/powerpoint/2010/main" val="187741687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BB9B81"/>
      </a:accent1>
      <a:accent2>
        <a:srgbClr val="BA817F"/>
      </a:accent2>
      <a:accent3>
        <a:srgbClr val="C594A7"/>
      </a:accent3>
      <a:accent4>
        <a:srgbClr val="BA7FAD"/>
      </a:accent4>
      <a:accent5>
        <a:srgbClr val="BB94C5"/>
      </a:accent5>
      <a:accent6>
        <a:srgbClr val="957FBA"/>
      </a:accent6>
      <a:hlink>
        <a:srgbClr val="5D85A7"/>
      </a:hlink>
      <a:folHlink>
        <a:srgbClr val="7F7F7F"/>
      </a:folHlink>
    </a:clrScheme>
    <a:fontScheme name="Retrospect">
      <a:majorFont>
        <a:latin typeface="Georgia Pro Cond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A30-MOW-0003-ECA sjabloon Powerpoint_EU-ALG-PRS-0059.potx" id="{9CDE7650-4576-4F27-9CA1-982185371344}" vid="{B4AF7275-9E73-4B0A-9E61-B36B45FDDF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E1EF8F12F8F44EA95C44D723914E60" ma:contentTypeVersion="14" ma:contentTypeDescription="Een nieuw document maken." ma:contentTypeScope="" ma:versionID="f9d3f6795eea2856d5eef95ba09ab434">
  <xsd:schema xmlns:xsd="http://www.w3.org/2001/XMLSchema" xmlns:xs="http://www.w3.org/2001/XMLSchema" xmlns:p="http://schemas.microsoft.com/office/2006/metadata/properties" xmlns:ns3="d4736443-7937-4545-b314-8e3b5306dc91" xmlns:ns4="faf8d8ce-59b8-4c5a-be35-877227cbc8bd" targetNamespace="http://schemas.microsoft.com/office/2006/metadata/properties" ma:root="true" ma:fieldsID="938d0853eec19c604fabe82ae0f827c8" ns3:_="" ns4:_="">
    <xsd:import namespace="d4736443-7937-4545-b314-8e3b5306dc91"/>
    <xsd:import namespace="faf8d8ce-59b8-4c5a-be35-877227cbc8b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736443-7937-4545-b314-8e3b5306dc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f8d8ce-59b8-4c5a-be35-877227cbc8b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43511E-B4AD-40F4-BDE9-9EDABEC07DF3}">
  <ds:schemaRefs>
    <ds:schemaRef ds:uri="http://schemas.openxmlformats.org/package/2006/metadata/core-properties"/>
    <ds:schemaRef ds:uri="faf8d8ce-59b8-4c5a-be35-877227cbc8bd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d4736443-7937-4545-b314-8e3b5306dc9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289D853-62E7-4FF4-9884-D3C530D2D1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41716B-3BA1-4991-87A3-319F2BD895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736443-7937-4545-b314-8e3b5306dc91"/>
    <ds:schemaRef ds:uri="faf8d8ce-59b8-4c5a-be35-877227cbc8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 ECA_sjabloon PPT</Template>
  <TotalTime>576</TotalTime>
  <Words>496</Words>
  <Application>Microsoft Office PowerPoint</Application>
  <PresentationFormat>Breedbeeld</PresentationFormat>
  <Paragraphs>51</Paragraphs>
  <Slides>10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8" baseType="lpstr">
      <vt:lpstr>Arial</vt:lpstr>
      <vt:lpstr>Arial Nova</vt:lpstr>
      <vt:lpstr>Calibri</vt:lpstr>
      <vt:lpstr>Courier New</vt:lpstr>
      <vt:lpstr>Speak Pro</vt:lpstr>
      <vt:lpstr>Trebuchet MS</vt:lpstr>
      <vt:lpstr>Wingdings</vt:lpstr>
      <vt:lpstr>RetrospectVTI</vt:lpstr>
      <vt:lpstr> Complex project ECA </vt:lpstr>
      <vt:lpstr>Bezwaar tegen opname vergadering ? </vt:lpstr>
      <vt:lpstr>Agenda </vt:lpstr>
      <vt:lpstr>1. Verbond LSO (1)</vt:lpstr>
      <vt:lpstr>1. Verbond LSO (2)</vt:lpstr>
      <vt:lpstr>1. Verbond LSO (3)</vt:lpstr>
      <vt:lpstr>2. Buffer</vt:lpstr>
      <vt:lpstr>2 c) Buffer – volgende stappen</vt:lpstr>
      <vt:lpstr>3. Hoogspanning in Doelpolder</vt:lpstr>
      <vt:lpstr>4. Onderzoeksresultaten ECA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Complex project ECA</dc:title>
  <dc:creator>Conny Deneweth</dc:creator>
  <cp:lastModifiedBy>Goris, Maarten (MOW)</cp:lastModifiedBy>
  <cp:revision>43</cp:revision>
  <cp:lastPrinted>2020-10-19T09:34:38Z</cp:lastPrinted>
  <dcterms:created xsi:type="dcterms:W3CDTF">2021-11-09T14:31:44Z</dcterms:created>
  <dcterms:modified xsi:type="dcterms:W3CDTF">2022-06-21T14:58:25Z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0x01010039E1EF8F12F8F44EA95C44D723914E60</vt:lpwstr>
  </property>
</Properties>
</file>